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782" r:id="rId2"/>
    <p:sldId id="783" r:id="rId3"/>
    <p:sldId id="1061" r:id="rId4"/>
    <p:sldId id="1063" r:id="rId5"/>
    <p:sldId id="1092" r:id="rId6"/>
    <p:sldId id="1064" r:id="rId7"/>
    <p:sldId id="1062" r:id="rId8"/>
    <p:sldId id="1065" r:id="rId9"/>
    <p:sldId id="1066" r:id="rId10"/>
    <p:sldId id="1068" r:id="rId11"/>
    <p:sldId id="1078" r:id="rId12"/>
    <p:sldId id="1079" r:id="rId13"/>
    <p:sldId id="1080" r:id="rId14"/>
    <p:sldId id="1081" r:id="rId15"/>
    <p:sldId id="1082" r:id="rId16"/>
    <p:sldId id="1049" r:id="rId17"/>
    <p:sldId id="1084" r:id="rId18"/>
    <p:sldId id="1085" r:id="rId19"/>
    <p:sldId id="1086" r:id="rId20"/>
    <p:sldId id="1087" r:id="rId21"/>
    <p:sldId id="1088" r:id="rId22"/>
    <p:sldId id="1089" r:id="rId23"/>
    <p:sldId id="1090" r:id="rId24"/>
    <p:sldId id="1091" r:id="rId25"/>
    <p:sldId id="1076" r:id="rId26"/>
    <p:sldId id="983" r:id="rId27"/>
    <p:sldId id="1032" r:id="rId28"/>
    <p:sldId id="1047" r:id="rId29"/>
    <p:sldId id="1046" r:id="rId30"/>
    <p:sldId id="1042" r:id="rId31"/>
    <p:sldId id="1077" r:id="rId32"/>
    <p:sldId id="1043" r:id="rId33"/>
    <p:sldId id="1083" r:id="rId3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FF9900"/>
    <a:srgbClr val="FFE1FF"/>
    <a:srgbClr val="FFFFCC"/>
    <a:srgbClr val="FF0000"/>
    <a:srgbClr val="FF3399"/>
    <a:srgbClr val="FF0066"/>
    <a:srgbClr val="FFFF00"/>
    <a:srgbClr val="BCE29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8" d="100"/>
          <a:sy n="88" d="100"/>
        </p:scale>
        <p:origin x="1332" y="90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6.jpeg"/><Relationship Id="rId4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309903"/>
              </p:ext>
            </p:extLst>
          </p:nvPr>
        </p:nvGraphicFramePr>
        <p:xfrm>
          <a:off x="34925" y="2446338"/>
          <a:ext cx="8929688" cy="3380844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2021.01.05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여러 가지 모양을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suh_0101_01_0002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02" y="836712"/>
            <a:ext cx="6596285" cy="33397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64" y="4429010"/>
            <a:ext cx="4303440" cy="21788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266" y="4429010"/>
            <a:ext cx="4303439" cy="2178888"/>
          </a:xfrm>
          <a:prstGeom prst="rect">
            <a:avLst/>
          </a:prstGeom>
        </p:spPr>
      </p:pic>
      <p:graphicFrame>
        <p:nvGraphicFramePr>
          <p:cNvPr id="8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745303"/>
              </p:ext>
            </p:extLst>
          </p:nvPr>
        </p:nvGraphicFramePr>
        <p:xfrm>
          <a:off x="6984268" y="692696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0002_201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.html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0002_202.html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 레이아웃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(11~15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863600" y="1191745"/>
            <a:ext cx="5220568" cy="3089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863600" y="10822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817536"/>
              </p:ext>
            </p:extLst>
          </p:nvPr>
        </p:nvGraphicFramePr>
        <p:xfrm>
          <a:off x="6984268" y="692696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전과 이용하여 삽화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위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따로 얹어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친구가 말한 모양의 물건을 찾아봅시다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70" y="1528607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4333191" y="156251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5621715" y="157440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256511" y="157377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674224" y="1564250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4970377" y="156767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81" y="1916593"/>
            <a:ext cx="4607001" cy="3762384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 bwMode="auto">
          <a:xfrm>
            <a:off x="761353" y="2037403"/>
            <a:ext cx="1495252" cy="504056"/>
          </a:xfrm>
          <a:prstGeom prst="wedgeRoundRectCallout">
            <a:avLst>
              <a:gd name="adj1" fmla="val 68607"/>
              <a:gd name="adj2" fmla="val -5857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둥글고 길어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모서리가 둥근 사각형 설명선 31"/>
          <p:cNvSpPr/>
          <p:nvPr/>
        </p:nvSpPr>
        <p:spPr bwMode="auto">
          <a:xfrm>
            <a:off x="4680651" y="1925464"/>
            <a:ext cx="1815512" cy="556773"/>
          </a:xfrm>
          <a:prstGeom prst="wedgeRoundRectCallout">
            <a:avLst>
              <a:gd name="adj1" fmla="val -35123"/>
              <a:gd name="adj2" fmla="val 74304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모양인지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말해 줄래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4941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62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67364"/>
              </p:ext>
            </p:extLst>
          </p:nvPr>
        </p:nvGraphicFramePr>
        <p:xfrm>
          <a:off x="6984268" y="692696"/>
          <a:ext cx="2086863" cy="293325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친구가 말한 모양의 물건을 찾아봅시다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70" y="1528607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4333191" y="1562513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5621715" y="157440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256511" y="157377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674224" y="1564250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4970377" y="156767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936576"/>
            <a:ext cx="6316322" cy="36777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 bwMode="auto">
          <a:xfrm>
            <a:off x="561222" y="2397583"/>
            <a:ext cx="6124410" cy="252028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상자에    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   , 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모양에 해당하는 물건을 넣습니다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533691" y="2708920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상자 속에 넣은 물건과 같은 모양의 물건을 상자 밖에 둡니다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520991" y="3032956"/>
            <a:ext cx="6514391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학생이 한 명씩 나와 상자 속에 손을 넣어 물건의 모양을 설명합니다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384884"/>
            <a:ext cx="324036" cy="32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424" y="3030860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2708920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3645024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모서리가 둥근 직사각형 36"/>
          <p:cNvSpPr/>
          <p:nvPr/>
        </p:nvSpPr>
        <p:spPr bwMode="auto">
          <a:xfrm>
            <a:off x="287524" y="3717032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4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648" y="2420888"/>
            <a:ext cx="285699" cy="2856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021" y="2404405"/>
            <a:ext cx="285699" cy="3186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5911" y="2407152"/>
            <a:ext cx="307676" cy="31317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 bwMode="auto">
          <a:xfrm>
            <a:off x="528666" y="3655910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설명을 듣고 다른 학생들은 설명에 맞는 물건을 찾습니다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7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566836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답 박스 내 좌우중앙정렬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친구가 말한 모양의 물건을 찾아봅시다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70" y="1528607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4333191" y="156251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5621715" y="157440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256511" y="157377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674224" y="1564250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4970377" y="1567678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상자에 넣을 물건은 무엇인가요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157472" y="2382188"/>
            <a:ext cx="5178724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주사위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상자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풀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음료수 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구슬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야구공입니다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63" y="2363138"/>
            <a:ext cx="448952" cy="37124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 bwMode="auto">
          <a:xfrm>
            <a:off x="719572" y="2312893"/>
            <a:ext cx="5543581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4009247" y="2188576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6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sp>
        <p:nvSpPr>
          <p:cNvPr id="25" name="타원 24"/>
          <p:cNvSpPr/>
          <p:nvPr/>
        </p:nvSpPr>
        <p:spPr>
          <a:xfrm>
            <a:off x="6174213" y="21631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1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친구가 말한 모양의 물건을 찾아봅시다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70" y="1528607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4333191" y="156251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5621715" y="1574407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256511" y="157377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674224" y="1564250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4970377" y="156767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물건은 어떤 모양인가요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985564" y="2362472"/>
            <a:ext cx="3342520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주사위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상자는     모양입니다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5" y="2343422"/>
            <a:ext cx="448952" cy="37124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 bwMode="auto">
          <a:xfrm>
            <a:off x="1511661" y="2314949"/>
            <a:ext cx="4032448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4837339" y="2168860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6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900" y="2384961"/>
            <a:ext cx="285699" cy="2856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8549" y="2860364"/>
            <a:ext cx="285699" cy="31866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7106" y="3393236"/>
            <a:ext cx="307676" cy="31317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 bwMode="auto">
          <a:xfrm>
            <a:off x="1985563" y="2866528"/>
            <a:ext cx="3342520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풀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음료수 캔은     모양입니다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2847478"/>
            <a:ext cx="448952" cy="37124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>
            <a:off x="1511660" y="2819005"/>
            <a:ext cx="4032448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4837338" y="2672916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985563" y="3359698"/>
            <a:ext cx="3342520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구슬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야구공은     모양입니다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3340648"/>
            <a:ext cx="448952" cy="371249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 bwMode="auto">
          <a:xfrm>
            <a:off x="1511660" y="3312175"/>
            <a:ext cx="4032448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4837338" y="3166086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46339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답 박스 내 좌우양측정렬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5" name="타원 44"/>
          <p:cNvSpPr/>
          <p:nvPr/>
        </p:nvSpPr>
        <p:spPr>
          <a:xfrm>
            <a:off x="5521680" y="21631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92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친구가 말한 모양의 물건을 찾아봅시다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70" y="1528607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4333191" y="156251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방법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5621715" y="157440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256511" y="1573777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674224" y="1564250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4970377" y="156767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 bwMode="auto">
          <a:xfrm>
            <a:off x="539552" y="1880828"/>
            <a:ext cx="6660741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친구가 말한 모양의 물건을 어떻게 찾았는지 이야기해 보세요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 bwMode="auto">
          <a:xfrm>
            <a:off x="1049460" y="2362472"/>
            <a:ext cx="5430752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뾰족하다고 해서     모양이라고 생각했습니다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1" y="2343422"/>
            <a:ext cx="448952" cy="37124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 bwMode="auto">
          <a:xfrm>
            <a:off x="503549" y="2314949"/>
            <a:ext cx="6084675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6487897" y="2289537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4287" y="2384346"/>
            <a:ext cx="285699" cy="28569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181" y="2860364"/>
            <a:ext cx="285699" cy="31866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1880" y="3383339"/>
            <a:ext cx="307676" cy="31317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 bwMode="auto">
          <a:xfrm>
            <a:off x="1049458" y="2866528"/>
            <a:ext cx="5913913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둥글고 길다고 해서     모양이라고 생각했습니다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2847478"/>
            <a:ext cx="448952" cy="37124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 bwMode="auto">
          <a:xfrm>
            <a:off x="503548" y="2819005"/>
            <a:ext cx="6084675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6487896" y="2793593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049459" y="3359698"/>
            <a:ext cx="5658188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전부 다 둥글다고 해서     </a:t>
            </a:r>
            <a:r>
              <a: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모양이라고 생각했습니다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3340648"/>
            <a:ext cx="448952" cy="371249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 bwMode="auto">
          <a:xfrm>
            <a:off x="503548" y="3312175"/>
            <a:ext cx="6084675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487896" y="3286763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0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187561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답 박스 내 좌우양측정렬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5521680" y="21631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6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89" y="843355"/>
            <a:ext cx="2867496" cy="1451851"/>
          </a:xfrm>
          <a:prstGeom prst="rect">
            <a:avLst/>
          </a:prstGeom>
        </p:spPr>
      </p:pic>
      <p:graphicFrame>
        <p:nvGraphicFramePr>
          <p:cNvPr id="3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3272"/>
              </p:ext>
            </p:extLst>
          </p:nvPr>
        </p:nvGraphicFramePr>
        <p:xfrm>
          <a:off x="6984268" y="69269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0002_202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.html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0002_203.html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 레이아웃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(16~22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탭과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탭 삭제하고 그림 탭과 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탭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323528" y="9447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860" y="804472"/>
            <a:ext cx="3116335" cy="15778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01" y="2371394"/>
            <a:ext cx="3027106" cy="15326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668" y="2503635"/>
            <a:ext cx="2738388" cy="13864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89" y="4016201"/>
            <a:ext cx="2485996" cy="12586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203" y="3994570"/>
            <a:ext cx="3073689" cy="15562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84" y="5418168"/>
            <a:ext cx="2613915" cy="13234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6940" y="5758115"/>
            <a:ext cx="2146173" cy="108663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524399" y="733176"/>
            <a:ext cx="5903796" cy="612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07389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   , 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쌓아 보고 굴려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342" y="15455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94663" y="15794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783187" y="15913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417983" y="15907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835696" y="1581235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131849" y="15846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/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 bwMode="auto">
          <a:xfrm>
            <a:off x="5073732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708528" y="160978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5" y="1307917"/>
            <a:ext cx="285699" cy="2856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96" y="1291434"/>
            <a:ext cx="285699" cy="3186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004" y="1294181"/>
            <a:ext cx="307676" cy="3131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7" y="2198785"/>
            <a:ext cx="6043275" cy="314502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 bwMode="auto">
          <a:xfrm>
            <a:off x="6356600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suh_0101_02_0002_203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07389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   , 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쌓아 보고 굴려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716" y="15455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75037" y="1579498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763561" y="15913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398357" y="15907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816070" y="15812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112223" y="15846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/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 bwMode="auto">
          <a:xfrm>
            <a:off x="5054106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688902" y="160978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5" y="1307917"/>
            <a:ext cx="285699" cy="2856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96" y="1291434"/>
            <a:ext cx="285699" cy="3186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004" y="1294181"/>
            <a:ext cx="307676" cy="31317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쌓기 쉬운 물건은 어떤 모양인지 쓰고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이유를 써 보세요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361" y="2503254"/>
            <a:ext cx="5617041" cy="161982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6336585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09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suh_0101_02_0002_203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07389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   , 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쌓아 보고 굴려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342" y="15455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94663" y="15794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783187" y="15913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417983" y="15907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835696" y="15812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131849" y="1584663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/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 bwMode="auto">
          <a:xfrm>
            <a:off x="5073732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708528" y="160978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5" y="1307917"/>
            <a:ext cx="285699" cy="2856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96" y="1291434"/>
            <a:ext cx="285699" cy="3186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004" y="1294181"/>
            <a:ext cx="307676" cy="31317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모양의 풀이나 캔은 어떻게 쌓아야 잘 쌓을 수 있나요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18" y="1865911"/>
            <a:ext cx="285699" cy="3186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17" y="2471239"/>
            <a:ext cx="5275895" cy="206105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 bwMode="auto">
          <a:xfrm>
            <a:off x="6336585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36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262784"/>
              </p:ext>
            </p:extLst>
          </p:nvPr>
        </p:nvGraphicFramePr>
        <p:xfrm>
          <a:off x="179388" y="733255"/>
          <a:ext cx="8821103" cy="4628074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7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927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첫째 활동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 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 보고 물음에 답하기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27~28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927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오늘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927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중간 활동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모양 알아맞히기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27~28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suh_0101_02_0002_201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5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중간 활동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모양으로 물건 알아맞히기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27~28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45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중간 활동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모양 쌓아 보고 굴려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27~28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6378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50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7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7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보충 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_501.html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593863"/>
                  </a:ext>
                </a:extLst>
              </a:tr>
              <a:tr h="39151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suh_0101_02_0002_203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07389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   , 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쌓아 보고 굴려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342" y="15455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94663" y="15794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783187" y="1591392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417983" y="15907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835696" y="15812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131849" y="15846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/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 bwMode="auto">
          <a:xfrm>
            <a:off x="5073732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708528" y="160978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5" y="1307917"/>
            <a:ext cx="285699" cy="2856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96" y="1291434"/>
            <a:ext cx="285699" cy="3186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004" y="1294181"/>
            <a:ext cx="307676" cy="31317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공은 잘 쌓을 수 있나요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이유를 써 보세요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570" y="2691913"/>
            <a:ext cx="5756624" cy="156854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 bwMode="auto">
          <a:xfrm>
            <a:off x="6336585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0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suh_0101_02_0002_203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07389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   , 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쌓아 보고 굴려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27" y="15455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74648" y="15794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763172" y="15913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397968" y="1590762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815681" y="15812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111834" y="15846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/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 bwMode="auto">
          <a:xfrm>
            <a:off x="5053717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688513" y="160978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5" y="1307917"/>
            <a:ext cx="285699" cy="2856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96" y="1291434"/>
            <a:ext cx="285699" cy="3186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004" y="1294181"/>
            <a:ext cx="307676" cy="31317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잘 굴러가는 물건이 무엇인지 쓰고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어떤 모양인지 쓰세요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446" y="2517744"/>
            <a:ext cx="4952789" cy="208967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 bwMode="auto">
          <a:xfrm>
            <a:off x="6336585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0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suh_0101_02_0002_203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07389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   , 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쌓아 보고 굴려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27" y="15455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74648" y="15794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763172" y="15913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397968" y="15907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815681" y="15812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111834" y="15846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/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 bwMode="auto">
          <a:xfrm>
            <a:off x="5053717" y="1610411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688513" y="160978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5" y="1307917"/>
            <a:ext cx="285699" cy="2856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96" y="1291434"/>
            <a:ext cx="285699" cy="3186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004" y="1294181"/>
            <a:ext cx="307676" cy="31317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잘 굴러가게 하려면 어떻게 놓아야 하는지 쓰고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이유를 쓰세요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932" y="2573587"/>
            <a:ext cx="5544616" cy="208816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81" y="1867573"/>
            <a:ext cx="285699" cy="318664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 bwMode="auto">
          <a:xfrm>
            <a:off x="6336585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2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suh_0101_02_0002_203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07389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   , 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쌓아 보고 굴려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342" y="15455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94663" y="15794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783187" y="15913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417983" y="15907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835696" y="15812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131849" y="15846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/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 bwMode="auto">
          <a:xfrm>
            <a:off x="5073732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708528" y="1609781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5" y="1307917"/>
            <a:ext cx="285699" cy="2856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96" y="1291434"/>
            <a:ext cx="285699" cy="3186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004" y="1294181"/>
            <a:ext cx="307676" cy="31317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모양은 잘 굴러가는지 쓰고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이유를 쓰세요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82" y="1917424"/>
            <a:ext cx="285699" cy="2856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667" y="2651150"/>
            <a:ext cx="5848352" cy="180366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 bwMode="auto">
          <a:xfrm>
            <a:off x="6336585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89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suh_0101_02_0002_203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07389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,       , 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쌓아 보고 굴려 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342" y="1545592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494663" y="157949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783187" y="159139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417983" y="1590762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835696" y="1581235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131849" y="158466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073732" y="161041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lang="en-US" altLang="ko-KR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708528" y="1609781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5" y="1307917"/>
            <a:ext cx="285699" cy="2856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96" y="1291434"/>
            <a:ext cx="285699" cy="3186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004" y="1294181"/>
            <a:ext cx="307676" cy="31317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>
            <a:off x="503548" y="1880828"/>
            <a:ext cx="6323874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,    ,     </a:t>
            </a:r>
            <a:r>
              <a:rPr kumimoji="1" lang="ko-KR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모양에 대해 알게 된 것을 말해 보세요</a:t>
            </a:r>
            <a:r>
              <a:rPr kumimoji="1" lang="en-US" altLang="ko-K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 bwMode="auto">
          <a:xfrm>
            <a:off x="6336585" y="1610411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5" y="1928474"/>
            <a:ext cx="285699" cy="28569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96" y="1911991"/>
            <a:ext cx="285699" cy="3186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1914738"/>
            <a:ext cx="307676" cy="31317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 bwMode="auto">
          <a:xfrm>
            <a:off x="905444" y="3354279"/>
            <a:ext cx="5178724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모양은 잘 굴러가지만 쌓을 수는 없습니다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435" y="3335229"/>
            <a:ext cx="448952" cy="371249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 bwMode="auto">
          <a:xfrm>
            <a:off x="467544" y="3284984"/>
            <a:ext cx="6359878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3757219" y="2707433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905444" y="2866528"/>
            <a:ext cx="6111306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모양은 눕히면 잘 굴러가고 세우면 쌓을 수 있습니다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435" y="2847478"/>
            <a:ext cx="448952" cy="371249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 bwMode="auto">
          <a:xfrm>
            <a:off x="467544" y="2797233"/>
            <a:ext cx="6359878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3757219" y="3645007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905444" y="2398476"/>
            <a:ext cx="6111306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모양은 잘 굴러가지 않지만</a:t>
            </a:r>
            <a:r>
              <a:rPr lang="en-US" altLang="ko-KR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 쌓을 수 있습니다</a:t>
            </a:r>
            <a:r>
              <a:rPr lang="en-US" altLang="ko-KR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435" y="2379426"/>
            <a:ext cx="448952" cy="371249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 bwMode="auto">
          <a:xfrm>
            <a:off x="467544" y="2329181"/>
            <a:ext cx="6359878" cy="4320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3757219" y="2204864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8" y="2428971"/>
            <a:ext cx="285699" cy="28569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77" y="2894559"/>
            <a:ext cx="285699" cy="318664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030" y="3380226"/>
            <a:ext cx="307676" cy="31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1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마지막 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7" y="1592796"/>
            <a:ext cx="6812493" cy="3449255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863600" y="1943254"/>
            <a:ext cx="5220568" cy="3098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863600" y="18337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347989"/>
              </p:ext>
            </p:extLst>
          </p:nvPr>
        </p:nvGraphicFramePr>
        <p:xfrm>
          <a:off x="6984268" y="692696"/>
          <a:ext cx="2086863" cy="305517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0002_203.html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 삭제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 안함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24" y="764704"/>
            <a:ext cx="5240338" cy="26532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24" y="3609199"/>
            <a:ext cx="5481606" cy="2775409"/>
          </a:xfrm>
          <a:prstGeom prst="rect">
            <a:avLst/>
          </a:prstGeom>
        </p:spPr>
      </p:pic>
      <p:graphicFrame>
        <p:nvGraphicFramePr>
          <p:cNvPr id="3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287797"/>
              </p:ext>
            </p:extLst>
          </p:nvPr>
        </p:nvGraphicFramePr>
        <p:xfrm>
          <a:off x="6984268" y="69269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및 위치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 정리 페이지 디자인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타이틀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 모두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40px,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정답은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38px)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1979712" y="1457291"/>
            <a:ext cx="3360948" cy="1858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159732" y="13132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992288" y="4319841"/>
            <a:ext cx="3348372" cy="1858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172308" y="41758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42564" y="2233767"/>
            <a:ext cx="180020" cy="266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522584" y="20897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31291" y="5121188"/>
            <a:ext cx="180020" cy="266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911311" y="49771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15992" y="903716"/>
            <a:ext cx="5040470" cy="5480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96012" y="75970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1" y="1448780"/>
            <a:ext cx="6795839" cy="3440823"/>
          </a:xfrm>
          <a:prstGeom prst="rect">
            <a:avLst/>
          </a:prstGeom>
        </p:spPr>
      </p:pic>
      <p:graphicFrame>
        <p:nvGraphicFramePr>
          <p:cNvPr id="2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245735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899592" y="1880828"/>
            <a:ext cx="5040560" cy="2988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79612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60032" y="1952836"/>
            <a:ext cx="100811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040052" y="1808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872716"/>
            <a:ext cx="5274399" cy="26704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1" y="3687229"/>
            <a:ext cx="5239554" cy="2652854"/>
          </a:xfrm>
          <a:prstGeom prst="rect">
            <a:avLst/>
          </a:prstGeom>
        </p:spPr>
      </p:pic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853813"/>
              </p:ext>
            </p:extLst>
          </p:nvPr>
        </p:nvGraphicFramePr>
        <p:xfrm>
          <a:off x="6984268" y="692696"/>
          <a:ext cx="2086863" cy="5311003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모양을 클릭하세요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모양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디자인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추후 교체 예정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위치 및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892027"/>
                  </a:ext>
                </a:extLst>
              </a:tr>
              <a:tr h="209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전체적으로 좌우 중앙에 있도록 조금 우측으로 옮겨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409466"/>
                  </a:ext>
                </a:extLst>
              </a:tr>
              <a:tr h="174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14284"/>
                  </a:ext>
                </a:extLst>
              </a:tr>
              <a:tr h="139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973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452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750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4082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1223628" y="1232756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03648" y="10887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47964" y="1481730"/>
            <a:ext cx="1044116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27984" y="13377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441384" y="1735284"/>
            <a:ext cx="1806580" cy="614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621404" y="15912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94272" y="1799758"/>
            <a:ext cx="781484" cy="1341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774292" y="16557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71670" y="2484349"/>
            <a:ext cx="2178718" cy="727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523898" y="236082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141119" y="2312922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321139" y="21689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23628" y="4047269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403648" y="3903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247964" y="4296243"/>
            <a:ext cx="1044116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4427984" y="41522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441384" y="4549797"/>
            <a:ext cx="1806580" cy="614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2621404" y="440578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94272" y="4614271"/>
            <a:ext cx="781484" cy="1341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74292" y="44702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71670" y="5298862"/>
            <a:ext cx="2178718" cy="727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4523898" y="51753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91848" y="5156145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371868" y="50121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559286" y="1677655"/>
            <a:ext cx="2964612" cy="1614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476690" y="32760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53919" y="4455136"/>
            <a:ext cx="2964612" cy="1614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571323" y="60535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" y="1083669"/>
            <a:ext cx="6909246" cy="3498242"/>
          </a:xfrm>
          <a:prstGeom prst="rect">
            <a:avLst/>
          </a:prstGeom>
        </p:spPr>
      </p:pic>
      <p:graphicFrame>
        <p:nvGraphicFramePr>
          <p:cNvPr id="3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344387"/>
              </p:ext>
            </p:extLst>
          </p:nvPr>
        </p:nvGraphicFramePr>
        <p:xfrm>
          <a:off x="6984268" y="692696"/>
          <a:ext cx="2086863" cy="36952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점을 드래그하여 옳은 답과 연결하세요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드래그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연결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 잇기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892027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857954" y="1591269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37974" y="144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863175" y="2276872"/>
            <a:ext cx="1044116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043195" y="21328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31931" y="2996952"/>
            <a:ext cx="3533667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911952" y="28529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첫째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9" y="1628800"/>
            <a:ext cx="6801234" cy="3443554"/>
          </a:xfrm>
          <a:prstGeom prst="rect">
            <a:avLst/>
          </a:prstGeom>
        </p:spPr>
      </p:pic>
      <p:graphicFrame>
        <p:nvGraphicFramePr>
          <p:cNvPr id="3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437133"/>
              </p:ext>
            </p:extLst>
          </p:nvPr>
        </p:nvGraphicFramePr>
        <p:xfrm>
          <a:off x="6984268" y="692696"/>
          <a:ext cx="2086863" cy="418293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 발문만 있는 경우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미디어 플레이어 디자인 및 위치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삭제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30px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로 바꾸면서 두 줄로 나올 것 같으면 아래와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같이 텍스트 수정하여 한 줄에 나오게끔 해 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그림을 보고 떠오르는 느낌을 자유롭게 이야기해 보세요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990747" y="4550088"/>
            <a:ext cx="5112568" cy="54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170767" y="44060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61818" y="2001674"/>
            <a:ext cx="5050341" cy="303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41839" y="185765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24504" y="2288633"/>
            <a:ext cx="1755508" cy="247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568810" y="24351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67" y="5201890"/>
            <a:ext cx="4636406" cy="75441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34035" y="5362928"/>
            <a:ext cx="4250914" cy="54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14055" y="52189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6931732" cy="3509627"/>
          </a:xfrm>
          <a:prstGeom prst="rect">
            <a:avLst/>
          </a:prstGeom>
        </p:spPr>
      </p:pic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622072"/>
              </p:ext>
            </p:extLst>
          </p:nvPr>
        </p:nvGraphicFramePr>
        <p:xfrm>
          <a:off x="6984268" y="692696"/>
          <a:ext cx="2086863" cy="29332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쓰시오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892027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4031939" y="2024844"/>
            <a:ext cx="1011255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211960" y="18808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5" y="1520788"/>
            <a:ext cx="6812943" cy="3449483"/>
          </a:xfrm>
          <a:prstGeom prst="rect">
            <a:avLst/>
          </a:prstGeom>
        </p:spPr>
      </p:pic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298063"/>
              </p:ext>
            </p:extLst>
          </p:nvPr>
        </p:nvGraphicFramePr>
        <p:xfrm>
          <a:off x="6984268" y="692696"/>
          <a:ext cx="2086863" cy="29332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쓰시오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892027"/>
                  </a:ext>
                </a:extLst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4103947" y="2084283"/>
            <a:ext cx="1011255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283968" y="19402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3" y="1412776"/>
            <a:ext cx="6741833" cy="3413479"/>
          </a:xfrm>
          <a:prstGeom prst="rect">
            <a:avLst/>
          </a:prstGeom>
        </p:spPr>
      </p:pic>
      <p:graphicFrame>
        <p:nvGraphicFramePr>
          <p:cNvPr id="3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782307"/>
              </p:ext>
            </p:extLst>
          </p:nvPr>
        </p:nvGraphicFramePr>
        <p:xfrm>
          <a:off x="6984268" y="692696"/>
          <a:ext cx="2086863" cy="29332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보시오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892027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5668215" y="1916832"/>
            <a:ext cx="402425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848236" y="17728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87624" y="2240868"/>
            <a:ext cx="402425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2" y="908720"/>
            <a:ext cx="6840252" cy="405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56588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이런 활동을 할 수 있어요 추가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게이트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페이지 추가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좌측과 같이 페이지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혹시 텍스트가 많아서 한 화면에 넘치면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이용해서 두 개 화면에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나누어서 적당히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방법 부분을 분배하여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넣어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 bwMode="auto">
          <a:xfrm>
            <a:off x="827584" y="1016732"/>
            <a:ext cx="6012668" cy="252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모두 쌓아라 놀이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251520" y="1484784"/>
            <a:ext cx="6480720" cy="35643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ㅇ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61222" y="1880828"/>
            <a:ext cx="6124410" cy="252028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교실에 있는 물건 중 여러 가지 모양의 물건들을 준비하여 가운데에 모아 둡니다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33691" y="2420888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모둠별로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가위바위보를 하여 물건을 고르는 순서를 정합니다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20991" y="2708920"/>
            <a:ext cx="6319261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모둠의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순서에 맞게 한 사람씩 돌아가면서 원하는 모양의 물건을 하나씩 고릅니다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80828"/>
            <a:ext cx="324036" cy="32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508" y="1484784"/>
            <a:ext cx="6696744" cy="37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424" y="2742828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2420888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1. 9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까지의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23087" y="3287080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대표 한 명이 적당한 시간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5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제시합니다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248980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모서리가 둥근 직사각형 24"/>
          <p:cNvSpPr/>
          <p:nvPr/>
        </p:nvSpPr>
        <p:spPr bwMode="auto">
          <a:xfrm>
            <a:off x="287524" y="3320988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4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23087" y="3573016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한명의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시작 신호에 맞춰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모둠별로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모둠원들이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고른 여러 가지 모양의 물건들을 쌓습니다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573016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모서리가 둥근 직사각형 32"/>
          <p:cNvSpPr/>
          <p:nvPr/>
        </p:nvSpPr>
        <p:spPr bwMode="auto">
          <a:xfrm>
            <a:off x="287524" y="3645024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5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23087" y="4098844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가장 빨리 모두 쌓는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모둠이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이깁니다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4077072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모서리가 둥근 직사각형 35"/>
          <p:cNvSpPr/>
          <p:nvPr/>
        </p:nvSpPr>
        <p:spPr bwMode="auto">
          <a:xfrm>
            <a:off x="287524" y="4149080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6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23087" y="4401108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시간에 모두 쌓은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모둠이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없으면 대표 한 명의 마침 신호에 맞춰 모두 동작을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멈추고 각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모둠이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쌓은 물건의 수를 세어 가장 많이 쌓은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모둠이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이기는 것으로 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4401108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모서리가 둥근 직사각형 41"/>
          <p:cNvSpPr/>
          <p:nvPr/>
        </p:nvSpPr>
        <p:spPr bwMode="auto">
          <a:xfrm>
            <a:off x="287524" y="4473116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7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523087" y="5193196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놀이를 하는 도중에 쌓은 물건들이 무너진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모둠은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처음부터 다시 쌓습니다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5121188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모서리가 둥근 직사각형 44"/>
          <p:cNvSpPr/>
          <p:nvPr/>
        </p:nvSpPr>
        <p:spPr bwMode="auto">
          <a:xfrm>
            <a:off x="287524" y="5193196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8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3312114" y="3378138"/>
            <a:ext cx="216024" cy="1800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9075" y="1844824"/>
            <a:ext cx="6804685" cy="3960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534245" y="17019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1355" y="7991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4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첫째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1412776"/>
            <a:ext cx="6873242" cy="3480013"/>
          </a:xfrm>
          <a:prstGeom prst="rect">
            <a:avLst/>
          </a:prstGeom>
        </p:spPr>
      </p:pic>
      <p:graphicFrame>
        <p:nvGraphicFramePr>
          <p:cNvPr id="4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299000"/>
              </p:ext>
            </p:extLst>
          </p:nvPr>
        </p:nvGraphicFramePr>
        <p:xfrm>
          <a:off x="6984268" y="692696"/>
          <a:ext cx="2086863" cy="5463183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0002_102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.html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0002_201.html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수정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           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모양을 알아봅시다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선 잇기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점을 드래그하여 옳은 답과 연결하세요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드래그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연결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그림 탭 추가하고 탭 명 수정해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그림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+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그림 탭은 다음 슬라이드 참고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5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추가해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상자 안의 물건을 보고 알맞게 이어 보세요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989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504634"/>
                  </a:ext>
                </a:extLst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862991" y="1698078"/>
            <a:ext cx="402424" cy="39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43011" y="15540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324776" y="1698078"/>
            <a:ext cx="4291340" cy="39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504796" y="15540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16" y="2590022"/>
            <a:ext cx="536265" cy="161354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033553" y="2373384"/>
            <a:ext cx="3896333" cy="228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213574" y="22293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447764" y="2959904"/>
            <a:ext cx="2268252" cy="1369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627784" y="28158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013996" y="2407861"/>
            <a:ext cx="1070171" cy="242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057075" y="248048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303345" y="2154306"/>
            <a:ext cx="753730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5945873" y="20695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첫째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모양을 알아봅시다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663395" y="156251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5004428" y="1564250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그림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6300581" y="156767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43" y="1359434"/>
            <a:ext cx="536265" cy="1613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023" y="1863374"/>
            <a:ext cx="2916324" cy="3768630"/>
          </a:xfrm>
          <a:prstGeom prst="rect">
            <a:avLst/>
          </a:prstGeom>
        </p:spPr>
      </p:pic>
      <p:graphicFrame>
        <p:nvGraphicFramePr>
          <p:cNvPr id="3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335620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909932"/>
              </p:ext>
            </p:extLst>
          </p:nvPr>
        </p:nvGraphicFramePr>
        <p:xfrm>
          <a:off x="6984268" y="692696"/>
          <a:ext cx="2086863" cy="4030623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 탭에 해당하는 내용임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물음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 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탭에 해당하는 내용은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물음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+ 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탭에 해당하는 내용은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슬라이드를 참고해 주세요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5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989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504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70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0002_102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첫째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" y="1412776"/>
            <a:ext cx="6974919" cy="3531493"/>
          </a:xfrm>
          <a:prstGeom prst="rect">
            <a:avLst/>
          </a:prstGeom>
        </p:spPr>
      </p:pic>
      <p:graphicFrame>
        <p:nvGraphicFramePr>
          <p:cNvPr id="5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98475"/>
              </p:ext>
            </p:extLst>
          </p:nvPr>
        </p:nvGraphicFramePr>
        <p:xfrm>
          <a:off x="6984268" y="692696"/>
          <a:ext cx="2086863" cy="4091583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0002_102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.html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0002_201.html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수정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           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모양을 알아봅시다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그림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+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추가해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왜 그렇게 생각했는지 말해 보세요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블릿을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(1), (2), (3)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으로 바꿔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5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989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504634"/>
                  </a:ext>
                </a:extLst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862991" y="1698078"/>
            <a:ext cx="402424" cy="39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1043011" y="15540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324776" y="1698078"/>
            <a:ext cx="4291340" cy="39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504796" y="15540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316" y="2590022"/>
            <a:ext cx="536265" cy="161354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1033553" y="2373384"/>
            <a:ext cx="3896333" cy="228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1213574" y="22293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303345" y="2154306"/>
            <a:ext cx="753730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945873" y="20695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12362" y="2636170"/>
            <a:ext cx="180020" cy="1800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33144" y="30873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오늘 배울 내용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suh_0101_02_0002_103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4764"/>
            <a:ext cx="7016750" cy="3552673"/>
          </a:xfrm>
          <a:prstGeom prst="rect">
            <a:avLst/>
          </a:prstGeom>
        </p:spPr>
      </p:pic>
      <p:graphicFrame>
        <p:nvGraphicFramePr>
          <p:cNvPr id="2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53570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0002_103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.html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0002_102.html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40~43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26~27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827584" y="1736812"/>
            <a:ext cx="5112568" cy="3024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07604" y="15927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925660" y="1772816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64574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72716"/>
            <a:ext cx="6732748" cy="34088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4542941"/>
            <a:ext cx="4272733" cy="2163341"/>
          </a:xfrm>
          <a:prstGeom prst="rect">
            <a:avLst/>
          </a:prstGeom>
        </p:spPr>
      </p:pic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41800"/>
              </p:ext>
            </p:extLst>
          </p:nvPr>
        </p:nvGraphicFramePr>
        <p:xfrm>
          <a:off x="6984268" y="692696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0002_201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.html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0002_202.html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 레이아웃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(11~15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863600" y="1191745"/>
            <a:ext cx="5220568" cy="3089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63600" y="10822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" y="1664805"/>
            <a:ext cx="6898952" cy="3493029"/>
          </a:xfrm>
          <a:prstGeom prst="rect">
            <a:avLst/>
          </a:prstGeom>
        </p:spPr>
      </p:pic>
      <p:graphicFrame>
        <p:nvGraphicFramePr>
          <p:cNvPr id="3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745303"/>
              </p:ext>
            </p:extLst>
          </p:nvPr>
        </p:nvGraphicFramePr>
        <p:xfrm>
          <a:off x="6984268" y="692696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0002_201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.html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0002_202.html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 레이아웃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(11~15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863600" y="1887322"/>
            <a:ext cx="5220568" cy="3089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863600" y="177778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33410</TotalTime>
  <Words>2074</Words>
  <Application>Microsoft Office PowerPoint</Application>
  <PresentationFormat>화면 슬라이드 쇼(4:3)</PresentationFormat>
  <Paragraphs>807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나눔고딕</vt:lpstr>
      <vt:lpstr>돋움</vt:lpstr>
      <vt:lpstr>맑은 고딕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이초희</cp:lastModifiedBy>
  <cp:revision>5221</cp:revision>
  <dcterms:created xsi:type="dcterms:W3CDTF">2008-07-15T12:19:11Z</dcterms:created>
  <dcterms:modified xsi:type="dcterms:W3CDTF">2021-01-18T04:53:46Z</dcterms:modified>
</cp:coreProperties>
</file>